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3" r:id="rId2"/>
    <p:sldId id="259" r:id="rId3"/>
    <p:sldId id="363" r:id="rId4"/>
    <p:sldId id="342" r:id="rId5"/>
    <p:sldId id="274" r:id="rId6"/>
    <p:sldId id="282" r:id="rId7"/>
    <p:sldId id="258" r:id="rId8"/>
    <p:sldId id="373" r:id="rId9"/>
    <p:sldId id="377" r:id="rId10"/>
    <p:sldId id="379" r:id="rId11"/>
    <p:sldId id="378" r:id="rId12"/>
    <p:sldId id="295" r:id="rId13"/>
    <p:sldId id="3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F0EDF-DF2F-428C-B4A9-636D3C1CC458}" v="5" dt="2026-07-02T01:24:33.0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6" autoAdjust="0"/>
    <p:restoredTop sz="94608"/>
  </p:normalViewPr>
  <p:slideViewPr>
    <p:cSldViewPr snapToGrid="0" snapToObjects="1">
      <p:cViewPr varScale="1">
        <p:scale>
          <a:sx n="87" d="100"/>
          <a:sy n="87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ny Bonzo" userId="bdb53a1c-6dbf-4504-8bca-c91997e4f37c" providerId="ADAL" clId="{B5AB5042-E978-48AF-B333-8F58AEF8293E}"/>
    <pc:docChg chg="undo custSel addSld delSld modSld sldOrd">
      <pc:chgData name="Chenny Bonzo" userId="bdb53a1c-6dbf-4504-8bca-c91997e4f37c" providerId="ADAL" clId="{B5AB5042-E978-48AF-B333-8F58AEF8293E}" dt="2026-07-02T01:25:43.998" v="254" actId="207"/>
      <pc:docMkLst>
        <pc:docMk/>
      </pc:docMkLst>
      <pc:sldChg chg="del ord">
        <pc:chgData name="Chenny Bonzo" userId="bdb53a1c-6dbf-4504-8bca-c91997e4f37c" providerId="ADAL" clId="{B5AB5042-E978-48AF-B333-8F58AEF8293E}" dt="2026-07-01T07:59:04.362" v="176" actId="2696"/>
        <pc:sldMkLst>
          <pc:docMk/>
          <pc:sldMk cId="3574510014" sldId="264"/>
        </pc:sldMkLst>
      </pc:sldChg>
      <pc:sldChg chg="del">
        <pc:chgData name="Chenny Bonzo" userId="bdb53a1c-6dbf-4504-8bca-c91997e4f37c" providerId="ADAL" clId="{B5AB5042-E978-48AF-B333-8F58AEF8293E}" dt="2026-07-01T07:59:04.362" v="176" actId="2696"/>
        <pc:sldMkLst>
          <pc:docMk/>
          <pc:sldMk cId="0" sldId="284"/>
        </pc:sldMkLst>
      </pc:sldChg>
      <pc:sldChg chg="del">
        <pc:chgData name="Chenny Bonzo" userId="bdb53a1c-6dbf-4504-8bca-c91997e4f37c" providerId="ADAL" clId="{B5AB5042-E978-48AF-B333-8F58AEF8293E}" dt="2026-07-01T07:59:18.981" v="177" actId="2696"/>
        <pc:sldMkLst>
          <pc:docMk/>
          <pc:sldMk cId="362080693" sldId="288"/>
        </pc:sldMkLst>
      </pc:sldChg>
      <pc:sldChg chg="del">
        <pc:chgData name="Chenny Bonzo" userId="bdb53a1c-6dbf-4504-8bca-c91997e4f37c" providerId="ADAL" clId="{B5AB5042-E978-48AF-B333-8F58AEF8293E}" dt="2026-07-01T07:59:04.362" v="176" actId="2696"/>
        <pc:sldMkLst>
          <pc:docMk/>
          <pc:sldMk cId="0" sldId="291"/>
        </pc:sldMkLst>
      </pc:sldChg>
      <pc:sldChg chg="del">
        <pc:chgData name="Chenny Bonzo" userId="bdb53a1c-6dbf-4504-8bca-c91997e4f37c" providerId="ADAL" clId="{B5AB5042-E978-48AF-B333-8F58AEF8293E}" dt="2026-07-01T07:59:04.362" v="176" actId="2696"/>
        <pc:sldMkLst>
          <pc:docMk/>
          <pc:sldMk cId="0" sldId="294"/>
        </pc:sldMkLst>
      </pc:sldChg>
      <pc:sldChg chg="ord">
        <pc:chgData name="Chenny Bonzo" userId="bdb53a1c-6dbf-4504-8bca-c91997e4f37c" providerId="ADAL" clId="{B5AB5042-E978-48AF-B333-8F58AEF8293E}" dt="2026-07-01T07:58:22.175" v="173"/>
        <pc:sldMkLst>
          <pc:docMk/>
          <pc:sldMk cId="0" sldId="295"/>
        </pc:sldMkLst>
      </pc:sldChg>
      <pc:sldChg chg="del">
        <pc:chgData name="Chenny Bonzo" userId="bdb53a1c-6dbf-4504-8bca-c91997e4f37c" providerId="ADAL" clId="{B5AB5042-E978-48AF-B333-8F58AEF8293E}" dt="2026-07-01T07:59:04.362" v="176" actId="2696"/>
        <pc:sldMkLst>
          <pc:docMk/>
          <pc:sldMk cId="0" sldId="299"/>
        </pc:sldMkLst>
      </pc:sldChg>
      <pc:sldChg chg="del ord">
        <pc:chgData name="Chenny Bonzo" userId="bdb53a1c-6dbf-4504-8bca-c91997e4f37c" providerId="ADAL" clId="{B5AB5042-E978-48AF-B333-8F58AEF8293E}" dt="2026-07-01T07:59:32.889" v="178" actId="2696"/>
        <pc:sldMkLst>
          <pc:docMk/>
          <pc:sldMk cId="289811578" sldId="300"/>
        </pc:sldMkLst>
      </pc:sldChg>
      <pc:sldChg chg="del">
        <pc:chgData name="Chenny Bonzo" userId="bdb53a1c-6dbf-4504-8bca-c91997e4f37c" providerId="ADAL" clId="{B5AB5042-E978-48AF-B333-8F58AEF8293E}" dt="2026-07-01T07:59:18.981" v="177" actId="2696"/>
        <pc:sldMkLst>
          <pc:docMk/>
          <pc:sldMk cId="0" sldId="355"/>
        </pc:sldMkLst>
      </pc:sldChg>
      <pc:sldChg chg="del">
        <pc:chgData name="Chenny Bonzo" userId="bdb53a1c-6dbf-4504-8bca-c91997e4f37c" providerId="ADAL" clId="{B5AB5042-E978-48AF-B333-8F58AEF8293E}" dt="2026-07-01T07:59:18.981" v="177" actId="2696"/>
        <pc:sldMkLst>
          <pc:docMk/>
          <pc:sldMk cId="1847223166" sldId="356"/>
        </pc:sldMkLst>
      </pc:sldChg>
      <pc:sldChg chg="delSp modSp mod ord">
        <pc:chgData name="Chenny Bonzo" userId="bdb53a1c-6dbf-4504-8bca-c91997e4f37c" providerId="ADAL" clId="{B5AB5042-E978-48AF-B333-8F58AEF8293E}" dt="2026-07-02T01:25:43.998" v="254" actId="207"/>
        <pc:sldMkLst>
          <pc:docMk/>
          <pc:sldMk cId="4293053583" sldId="372"/>
        </pc:sldMkLst>
        <pc:spChg chg="mod">
          <ac:chgData name="Chenny Bonzo" userId="bdb53a1c-6dbf-4504-8bca-c91997e4f37c" providerId="ADAL" clId="{B5AB5042-E978-48AF-B333-8F58AEF8293E}" dt="2026-07-02T01:25:43.998" v="254" actId="207"/>
          <ac:spMkLst>
            <pc:docMk/>
            <pc:sldMk cId="4293053583" sldId="372"/>
            <ac:spMk id="2" creationId="{7E917268-6DC1-1B0E-FAE2-BCDAF0094C9D}"/>
          </ac:spMkLst>
        </pc:spChg>
        <pc:picChg chg="mod">
          <ac:chgData name="Chenny Bonzo" userId="bdb53a1c-6dbf-4504-8bca-c91997e4f37c" providerId="ADAL" clId="{B5AB5042-E978-48AF-B333-8F58AEF8293E}" dt="2026-07-02T01:24:33.064" v="220" actId="1076"/>
          <ac:picMkLst>
            <pc:docMk/>
            <pc:sldMk cId="4293053583" sldId="372"/>
            <ac:picMk id="3" creationId="{6CD463CD-2015-D3AE-A51D-744599BACD47}"/>
          </ac:picMkLst>
        </pc:picChg>
        <pc:picChg chg="del">
          <ac:chgData name="Chenny Bonzo" userId="bdb53a1c-6dbf-4504-8bca-c91997e4f37c" providerId="ADAL" clId="{B5AB5042-E978-48AF-B333-8F58AEF8293E}" dt="2026-07-01T07:59:45.182" v="179" actId="21"/>
          <ac:picMkLst>
            <pc:docMk/>
            <pc:sldMk cId="4293053583" sldId="372"/>
            <ac:picMk id="5" creationId="{EF9928FE-A727-9E0D-A3BE-484748773462}"/>
          </ac:picMkLst>
        </pc:picChg>
      </pc:sldChg>
      <pc:sldChg chg="del">
        <pc:chgData name="Chenny Bonzo" userId="bdb53a1c-6dbf-4504-8bca-c91997e4f37c" providerId="ADAL" clId="{B5AB5042-E978-48AF-B333-8F58AEF8293E}" dt="2026-07-01T07:59:04.362" v="176" actId="2696"/>
        <pc:sldMkLst>
          <pc:docMk/>
          <pc:sldMk cId="3175130434" sldId="374"/>
        </pc:sldMkLst>
      </pc:sldChg>
      <pc:sldChg chg="del">
        <pc:chgData name="Chenny Bonzo" userId="bdb53a1c-6dbf-4504-8bca-c91997e4f37c" providerId="ADAL" clId="{B5AB5042-E978-48AF-B333-8F58AEF8293E}" dt="2026-07-01T07:59:04.362" v="176" actId="2696"/>
        <pc:sldMkLst>
          <pc:docMk/>
          <pc:sldMk cId="2481574729" sldId="375"/>
        </pc:sldMkLst>
      </pc:sldChg>
      <pc:sldChg chg="del">
        <pc:chgData name="Chenny Bonzo" userId="bdb53a1c-6dbf-4504-8bca-c91997e4f37c" providerId="ADAL" clId="{B5AB5042-E978-48AF-B333-8F58AEF8293E}" dt="2026-07-01T07:59:04.362" v="176" actId="2696"/>
        <pc:sldMkLst>
          <pc:docMk/>
          <pc:sldMk cId="3977676256" sldId="381"/>
        </pc:sldMkLst>
      </pc:sldChg>
      <pc:sldChg chg="del">
        <pc:chgData name="Chenny Bonzo" userId="bdb53a1c-6dbf-4504-8bca-c91997e4f37c" providerId="ADAL" clId="{B5AB5042-E978-48AF-B333-8F58AEF8293E}" dt="2026-07-01T07:59:04.362" v="176" actId="2696"/>
        <pc:sldMkLst>
          <pc:docMk/>
          <pc:sldMk cId="4115337938" sldId="382"/>
        </pc:sldMkLst>
      </pc:sldChg>
      <pc:sldChg chg="del">
        <pc:chgData name="Chenny Bonzo" userId="bdb53a1c-6dbf-4504-8bca-c91997e4f37c" providerId="ADAL" clId="{B5AB5042-E978-48AF-B333-8F58AEF8293E}" dt="2026-07-01T07:59:18.981" v="177" actId="2696"/>
        <pc:sldMkLst>
          <pc:docMk/>
          <pc:sldMk cId="1426393002" sldId="383"/>
        </pc:sldMkLst>
      </pc:sldChg>
      <pc:sldChg chg="del">
        <pc:chgData name="Chenny Bonzo" userId="bdb53a1c-6dbf-4504-8bca-c91997e4f37c" providerId="ADAL" clId="{B5AB5042-E978-48AF-B333-8F58AEF8293E}" dt="2026-07-01T07:59:18.981" v="177" actId="2696"/>
        <pc:sldMkLst>
          <pc:docMk/>
          <pc:sldMk cId="1383041773" sldId="384"/>
        </pc:sldMkLst>
      </pc:sldChg>
      <pc:sldChg chg="del">
        <pc:chgData name="Chenny Bonzo" userId="bdb53a1c-6dbf-4504-8bca-c91997e4f37c" providerId="ADAL" clId="{B5AB5042-E978-48AF-B333-8F58AEF8293E}" dt="2026-07-01T07:59:18.981" v="177" actId="2696"/>
        <pc:sldMkLst>
          <pc:docMk/>
          <pc:sldMk cId="2397204751" sldId="385"/>
        </pc:sldMkLst>
      </pc:sldChg>
      <pc:sldChg chg="del">
        <pc:chgData name="Chenny Bonzo" userId="bdb53a1c-6dbf-4504-8bca-c91997e4f37c" providerId="ADAL" clId="{B5AB5042-E978-48AF-B333-8F58AEF8293E}" dt="2026-07-01T07:59:18.981" v="177" actId="2696"/>
        <pc:sldMkLst>
          <pc:docMk/>
          <pc:sldMk cId="637236732" sldId="386"/>
        </pc:sldMkLst>
      </pc:sldChg>
      <pc:sldChg chg="del">
        <pc:chgData name="Chenny Bonzo" userId="bdb53a1c-6dbf-4504-8bca-c91997e4f37c" providerId="ADAL" clId="{B5AB5042-E978-48AF-B333-8F58AEF8293E}" dt="2026-07-01T07:59:18.981" v="177" actId="2696"/>
        <pc:sldMkLst>
          <pc:docMk/>
          <pc:sldMk cId="705998166" sldId="387"/>
        </pc:sldMkLst>
      </pc:sldChg>
      <pc:sldChg chg="del">
        <pc:chgData name="Chenny Bonzo" userId="bdb53a1c-6dbf-4504-8bca-c91997e4f37c" providerId="ADAL" clId="{B5AB5042-E978-48AF-B333-8F58AEF8293E}" dt="2026-07-01T07:59:18.981" v="177" actId="2696"/>
        <pc:sldMkLst>
          <pc:docMk/>
          <pc:sldMk cId="3610546842" sldId="388"/>
        </pc:sldMkLst>
      </pc:sldChg>
      <pc:sldChg chg="del">
        <pc:chgData name="Chenny Bonzo" userId="bdb53a1c-6dbf-4504-8bca-c91997e4f37c" providerId="ADAL" clId="{B5AB5042-E978-48AF-B333-8F58AEF8293E}" dt="2026-07-01T07:59:32.889" v="178" actId="2696"/>
        <pc:sldMkLst>
          <pc:docMk/>
          <pc:sldMk cId="2315275747" sldId="389"/>
        </pc:sldMkLst>
      </pc:sldChg>
      <pc:sldChg chg="del">
        <pc:chgData name="Chenny Bonzo" userId="bdb53a1c-6dbf-4504-8bca-c91997e4f37c" providerId="ADAL" clId="{B5AB5042-E978-48AF-B333-8F58AEF8293E}" dt="2026-07-01T07:59:32.889" v="178" actId="2696"/>
        <pc:sldMkLst>
          <pc:docMk/>
          <pc:sldMk cId="897273649" sldId="390"/>
        </pc:sldMkLst>
      </pc:sldChg>
      <pc:sldChg chg="del">
        <pc:chgData name="Chenny Bonzo" userId="bdb53a1c-6dbf-4504-8bca-c91997e4f37c" providerId="ADAL" clId="{B5AB5042-E978-48AF-B333-8F58AEF8293E}" dt="2026-07-01T07:59:32.889" v="178" actId="2696"/>
        <pc:sldMkLst>
          <pc:docMk/>
          <pc:sldMk cId="3608841537" sldId="391"/>
        </pc:sldMkLst>
      </pc:sldChg>
      <pc:sldChg chg="del">
        <pc:chgData name="Chenny Bonzo" userId="bdb53a1c-6dbf-4504-8bca-c91997e4f37c" providerId="ADAL" clId="{B5AB5042-E978-48AF-B333-8F58AEF8293E}" dt="2026-07-01T07:59:32.889" v="178" actId="2696"/>
        <pc:sldMkLst>
          <pc:docMk/>
          <pc:sldMk cId="1966680763" sldId="392"/>
        </pc:sldMkLst>
      </pc:sldChg>
      <pc:sldChg chg="del mod modShow">
        <pc:chgData name="Chenny Bonzo" userId="bdb53a1c-6dbf-4504-8bca-c91997e4f37c" providerId="ADAL" clId="{B5AB5042-E978-48AF-B333-8F58AEF8293E}" dt="2026-07-01T07:59:32.889" v="178" actId="2696"/>
        <pc:sldMkLst>
          <pc:docMk/>
          <pc:sldMk cId="3216180812" sldId="393"/>
        </pc:sldMkLst>
      </pc:sldChg>
      <pc:sldChg chg="del">
        <pc:chgData name="Chenny Bonzo" userId="bdb53a1c-6dbf-4504-8bca-c91997e4f37c" providerId="ADAL" clId="{B5AB5042-E978-48AF-B333-8F58AEF8293E}" dt="2026-07-01T07:59:04.362" v="176" actId="2696"/>
        <pc:sldMkLst>
          <pc:docMk/>
          <pc:sldMk cId="2049772336" sldId="407"/>
        </pc:sldMkLst>
      </pc:sldChg>
      <pc:sldChg chg="del">
        <pc:chgData name="Chenny Bonzo" userId="bdb53a1c-6dbf-4504-8bca-c91997e4f37c" providerId="ADAL" clId="{B5AB5042-E978-48AF-B333-8F58AEF8293E}" dt="2026-07-01T07:59:04.362" v="176" actId="2696"/>
        <pc:sldMkLst>
          <pc:docMk/>
          <pc:sldMk cId="4133308487" sldId="408"/>
        </pc:sldMkLst>
      </pc:sldChg>
      <pc:sldChg chg="del">
        <pc:chgData name="Chenny Bonzo" userId="bdb53a1c-6dbf-4504-8bca-c91997e4f37c" providerId="ADAL" clId="{B5AB5042-E978-48AF-B333-8F58AEF8293E}" dt="2026-07-01T08:00:02.082" v="183" actId="2696"/>
        <pc:sldMkLst>
          <pc:docMk/>
          <pc:sldMk cId="3069431788" sldId="409"/>
        </pc:sldMkLst>
      </pc:sldChg>
      <pc:sldChg chg="add del mod modShow">
        <pc:chgData name="Chenny Bonzo" userId="bdb53a1c-6dbf-4504-8bca-c91997e4f37c" providerId="ADAL" clId="{B5AB5042-E978-48AF-B333-8F58AEF8293E}" dt="2026-07-01T07:59:32.889" v="178" actId="2696"/>
        <pc:sldMkLst>
          <pc:docMk/>
          <pc:sldMk cId="2445897061" sldId="410"/>
        </pc:sldMkLst>
      </pc:sldChg>
      <pc:sldChg chg="addSp delSp modSp add del mod ord">
        <pc:chgData name="Chenny Bonzo" userId="bdb53a1c-6dbf-4504-8bca-c91997e4f37c" providerId="ADAL" clId="{B5AB5042-E978-48AF-B333-8F58AEF8293E}" dt="2026-07-01T07:59:32.889" v="178" actId="2696"/>
        <pc:sldMkLst>
          <pc:docMk/>
          <pc:sldMk cId="2010238239" sldId="411"/>
        </pc:sldMkLst>
      </pc:sldChg>
      <pc:sldChg chg="addSp delSp modSp add del mod ord">
        <pc:chgData name="Chenny Bonzo" userId="bdb53a1c-6dbf-4504-8bca-c91997e4f37c" providerId="ADAL" clId="{B5AB5042-E978-48AF-B333-8F58AEF8293E}" dt="2026-07-01T07:59:18.981" v="177" actId="2696"/>
        <pc:sldMkLst>
          <pc:docMk/>
          <pc:sldMk cId="1276913462" sldId="412"/>
        </pc:sldMkLst>
      </pc:sldChg>
      <pc:sldMasterChg chg="delSldLayout">
        <pc:chgData name="Chenny Bonzo" userId="bdb53a1c-6dbf-4504-8bca-c91997e4f37c" providerId="ADAL" clId="{B5AB5042-E978-48AF-B333-8F58AEF8293E}" dt="2026-07-01T07:59:32.889" v="178" actId="2696"/>
        <pc:sldMasterMkLst>
          <pc:docMk/>
          <pc:sldMasterMk cId="2005881619" sldId="2147483648"/>
        </pc:sldMasterMkLst>
        <pc:sldLayoutChg chg="del">
          <pc:chgData name="Chenny Bonzo" userId="bdb53a1c-6dbf-4504-8bca-c91997e4f37c" providerId="ADAL" clId="{B5AB5042-E978-48AF-B333-8F58AEF8293E}" dt="2026-07-01T07:59:04.362" v="176" actId="2696"/>
          <pc:sldLayoutMkLst>
            <pc:docMk/>
            <pc:sldMasterMk cId="2005881619" sldId="2147483648"/>
            <pc:sldLayoutMk cId="170511871" sldId="2147483660"/>
          </pc:sldLayoutMkLst>
        </pc:sldLayoutChg>
        <pc:sldLayoutChg chg="del">
          <pc:chgData name="Chenny Bonzo" userId="bdb53a1c-6dbf-4504-8bca-c91997e4f37c" providerId="ADAL" clId="{B5AB5042-E978-48AF-B333-8F58AEF8293E}" dt="2026-07-01T07:59:32.889" v="178" actId="2696"/>
          <pc:sldLayoutMkLst>
            <pc:docMk/>
            <pc:sldMasterMk cId="2005881619" sldId="2147483648"/>
            <pc:sldLayoutMk cId="723120791" sldId="2147483661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59057-C7AD-4EE6-AC9D-D7F97583A9E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7966B4-0FE2-4699-B281-A7E5A236FC1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solidFill>
                <a:schemeClr val="tx1"/>
              </a:solidFill>
            </a:rPr>
            <a:t>FORMWAY</a:t>
          </a:r>
          <a:r>
            <a:rPr lang="en-US" sz="2400" dirty="0">
              <a:solidFill>
                <a:schemeClr val="tx1"/>
              </a:solidFill>
            </a:rPr>
            <a:t> leverages and combines local team’s technical know-how, technology of partner brands, customer insights and relationships </a:t>
          </a:r>
        </a:p>
      </dgm:t>
    </dgm:pt>
    <dgm:pt modelId="{053C1124-6C2A-430C-BBD1-B65891EE3200}" type="parTrans" cxnId="{5840C395-C04A-4184-ABF1-1BD135EE22EA}">
      <dgm:prSet/>
      <dgm:spPr/>
      <dgm:t>
        <a:bodyPr/>
        <a:lstStyle/>
        <a:p>
          <a:endParaRPr lang="en-US" sz="1600"/>
        </a:p>
      </dgm:t>
    </dgm:pt>
    <dgm:pt modelId="{E80701F2-69F6-4B9C-AD65-F469E098A2FF}" type="sibTrans" cxnId="{5840C395-C04A-4184-ABF1-1BD135EE22EA}">
      <dgm:prSet/>
      <dgm:spPr/>
      <dgm:t>
        <a:bodyPr/>
        <a:lstStyle/>
        <a:p>
          <a:endParaRPr lang="en-US" sz="1600"/>
        </a:p>
      </dgm:t>
    </dgm:pt>
    <dgm:pt modelId="{3EBCC43E-EB8A-4C72-BE9C-BA99110C23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solidFill>
                <a:schemeClr val="tx1"/>
              </a:solidFill>
            </a:rPr>
            <a:t>We provide latest, applicable, efficient and durable processing and inspection equipment, systems and solutions including timely, accessible and reliable after-sales support and services to food manufacturers.</a:t>
          </a:r>
        </a:p>
      </dgm:t>
    </dgm:pt>
    <dgm:pt modelId="{FCDD8779-BC11-4174-B7F5-3EF9B37296C1}" type="parTrans" cxnId="{ED5091F3-8ADA-4EC9-B157-281CB5222024}">
      <dgm:prSet/>
      <dgm:spPr/>
      <dgm:t>
        <a:bodyPr/>
        <a:lstStyle/>
        <a:p>
          <a:endParaRPr lang="en-US" sz="1600"/>
        </a:p>
      </dgm:t>
    </dgm:pt>
    <dgm:pt modelId="{09FEDAF5-353D-4A9F-A0B0-788752721317}" type="sibTrans" cxnId="{ED5091F3-8ADA-4EC9-B157-281CB5222024}">
      <dgm:prSet/>
      <dgm:spPr/>
      <dgm:t>
        <a:bodyPr/>
        <a:lstStyle/>
        <a:p>
          <a:endParaRPr lang="en-US" sz="1600"/>
        </a:p>
      </dgm:t>
    </dgm:pt>
    <dgm:pt modelId="{4417E66A-73D5-43BA-94A1-57FC5157A3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solidFill>
                <a:schemeClr val="tx1"/>
              </a:solidFill>
            </a:rPr>
            <a:t>Assisting our customers in their technological needs to start, sustain or expand either in existing or new markets.</a:t>
          </a:r>
          <a:endParaRPr lang="en-PH" sz="1800" dirty="0">
            <a:solidFill>
              <a:schemeClr val="tx1"/>
            </a:solidFill>
          </a:endParaRPr>
        </a:p>
      </dgm:t>
    </dgm:pt>
    <dgm:pt modelId="{1D77D3B5-948F-404C-82BD-E98BA16888AC}" type="parTrans" cxnId="{43601601-EB5B-4646-8A0F-3F0AE7E94E66}">
      <dgm:prSet/>
      <dgm:spPr/>
      <dgm:t>
        <a:bodyPr/>
        <a:lstStyle/>
        <a:p>
          <a:endParaRPr lang="en-US" sz="1600"/>
        </a:p>
      </dgm:t>
    </dgm:pt>
    <dgm:pt modelId="{E9BA084E-A133-434F-8B2E-16D9F628CD0E}" type="sibTrans" cxnId="{43601601-EB5B-4646-8A0F-3F0AE7E94E66}">
      <dgm:prSet/>
      <dgm:spPr/>
      <dgm:t>
        <a:bodyPr/>
        <a:lstStyle/>
        <a:p>
          <a:endParaRPr lang="en-US" sz="1600"/>
        </a:p>
      </dgm:t>
    </dgm:pt>
    <dgm:pt modelId="{1C0869B8-13C6-4219-BB6A-17C7FA48A305}" type="pres">
      <dgm:prSet presAssocID="{EA559057-C7AD-4EE6-AC9D-D7F97583A9E8}" presName="root" presStyleCnt="0">
        <dgm:presLayoutVars>
          <dgm:dir/>
          <dgm:resizeHandles val="exact"/>
        </dgm:presLayoutVars>
      </dgm:prSet>
      <dgm:spPr/>
    </dgm:pt>
    <dgm:pt modelId="{B602CECB-02F9-4761-9524-CBADCD0CBA5D}" type="pres">
      <dgm:prSet presAssocID="{F77966B4-0FE2-4699-B281-A7E5A236FC1D}" presName="compNode" presStyleCnt="0"/>
      <dgm:spPr/>
    </dgm:pt>
    <dgm:pt modelId="{4977DE47-A6F7-4781-9658-06D6B528ECB0}" type="pres">
      <dgm:prSet presAssocID="{F77966B4-0FE2-4699-B281-A7E5A236FC1D}" presName="bgRect" presStyleLbl="bgShp" presStyleIdx="0" presStyleCnt="3"/>
      <dgm:spPr>
        <a:solidFill>
          <a:schemeClr val="accent2">
            <a:lumMod val="40000"/>
            <a:lumOff val="60000"/>
          </a:schemeClr>
        </a:solidFill>
      </dgm:spPr>
    </dgm:pt>
    <dgm:pt modelId="{A726E934-EA8A-4843-9FD8-6B19871D4492}" type="pres">
      <dgm:prSet presAssocID="{F77966B4-0FE2-4699-B281-A7E5A236FC1D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C06A7BE7-14B2-47F5-80A7-A8BAAA3B91EE}" type="pres">
      <dgm:prSet presAssocID="{F77966B4-0FE2-4699-B281-A7E5A236FC1D}" presName="spaceRect" presStyleCnt="0"/>
      <dgm:spPr/>
    </dgm:pt>
    <dgm:pt modelId="{91869C87-38D7-4AB2-93A8-AC77E76618CC}" type="pres">
      <dgm:prSet presAssocID="{F77966B4-0FE2-4699-B281-A7E5A236FC1D}" presName="parTx" presStyleLbl="revTx" presStyleIdx="0" presStyleCnt="3">
        <dgm:presLayoutVars>
          <dgm:chMax val="0"/>
          <dgm:chPref val="0"/>
        </dgm:presLayoutVars>
      </dgm:prSet>
      <dgm:spPr/>
    </dgm:pt>
    <dgm:pt modelId="{7989D3D5-8BE5-408C-B177-DD25CADFBFA1}" type="pres">
      <dgm:prSet presAssocID="{E80701F2-69F6-4B9C-AD65-F469E098A2FF}" presName="sibTrans" presStyleCnt="0"/>
      <dgm:spPr/>
    </dgm:pt>
    <dgm:pt modelId="{2B53FCAC-9701-4869-8357-D442160EEE75}" type="pres">
      <dgm:prSet presAssocID="{3EBCC43E-EB8A-4C72-BE9C-BA99110C2341}" presName="compNode" presStyleCnt="0"/>
      <dgm:spPr/>
    </dgm:pt>
    <dgm:pt modelId="{E7D851CF-AFE1-45CF-A985-87703C5E3F7A}" type="pres">
      <dgm:prSet presAssocID="{3EBCC43E-EB8A-4C72-BE9C-BA99110C2341}" presName="bgRect" presStyleLbl="bgShp" presStyleIdx="1" presStyleCnt="3"/>
      <dgm:spPr>
        <a:solidFill>
          <a:schemeClr val="accent2">
            <a:lumMod val="40000"/>
            <a:lumOff val="60000"/>
          </a:schemeClr>
        </a:solidFill>
      </dgm:spPr>
    </dgm:pt>
    <dgm:pt modelId="{CC0FD8A9-CAC5-4628-9D63-E5D5098388B6}" type="pres">
      <dgm:prSet presAssocID="{3EBCC43E-EB8A-4C72-BE9C-BA99110C2341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431D2C5C-1CB1-4EDB-826D-18E73AFB9C7E}" type="pres">
      <dgm:prSet presAssocID="{3EBCC43E-EB8A-4C72-BE9C-BA99110C2341}" presName="spaceRect" presStyleCnt="0"/>
      <dgm:spPr/>
    </dgm:pt>
    <dgm:pt modelId="{30D1F3E6-9998-455F-9E67-30F9C039F5CF}" type="pres">
      <dgm:prSet presAssocID="{3EBCC43E-EB8A-4C72-BE9C-BA99110C2341}" presName="parTx" presStyleLbl="revTx" presStyleIdx="1" presStyleCnt="3">
        <dgm:presLayoutVars>
          <dgm:chMax val="0"/>
          <dgm:chPref val="0"/>
        </dgm:presLayoutVars>
      </dgm:prSet>
      <dgm:spPr/>
    </dgm:pt>
    <dgm:pt modelId="{12D462B7-DE1C-4B98-AF68-9277AEE9D6C3}" type="pres">
      <dgm:prSet presAssocID="{09FEDAF5-353D-4A9F-A0B0-788752721317}" presName="sibTrans" presStyleCnt="0"/>
      <dgm:spPr/>
    </dgm:pt>
    <dgm:pt modelId="{992ACDDD-54C8-4FC1-B203-15EDBB6C97C4}" type="pres">
      <dgm:prSet presAssocID="{4417E66A-73D5-43BA-94A1-57FC5157A3E7}" presName="compNode" presStyleCnt="0"/>
      <dgm:spPr/>
    </dgm:pt>
    <dgm:pt modelId="{02F5C3A4-9B34-4790-BE78-7FE0BDF599CE}" type="pres">
      <dgm:prSet presAssocID="{4417E66A-73D5-43BA-94A1-57FC5157A3E7}" presName="bgRect" presStyleLbl="bgShp" presStyleIdx="2" presStyleCnt="3"/>
      <dgm:spPr>
        <a:solidFill>
          <a:schemeClr val="accent2">
            <a:lumMod val="40000"/>
            <a:lumOff val="60000"/>
          </a:schemeClr>
        </a:solidFill>
      </dgm:spPr>
    </dgm:pt>
    <dgm:pt modelId="{CC15DE65-B9CF-4D42-892A-26A609E92F6E}" type="pres">
      <dgm:prSet presAssocID="{4417E66A-73D5-43BA-94A1-57FC5157A3E7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B01F6730-14AA-466A-8BE1-287C266DF001}" type="pres">
      <dgm:prSet presAssocID="{4417E66A-73D5-43BA-94A1-57FC5157A3E7}" presName="spaceRect" presStyleCnt="0"/>
      <dgm:spPr/>
    </dgm:pt>
    <dgm:pt modelId="{21286D21-CC71-4CC8-8F88-D270F2C01652}" type="pres">
      <dgm:prSet presAssocID="{4417E66A-73D5-43BA-94A1-57FC5157A3E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3601601-EB5B-4646-8A0F-3F0AE7E94E66}" srcId="{EA559057-C7AD-4EE6-AC9D-D7F97583A9E8}" destId="{4417E66A-73D5-43BA-94A1-57FC5157A3E7}" srcOrd="2" destOrd="0" parTransId="{1D77D3B5-948F-404C-82BD-E98BA16888AC}" sibTransId="{E9BA084E-A133-434F-8B2E-16D9F628CD0E}"/>
    <dgm:cxn modelId="{12408A1E-D4C3-4B99-A135-AA20E5CA469F}" type="presOf" srcId="{EA559057-C7AD-4EE6-AC9D-D7F97583A9E8}" destId="{1C0869B8-13C6-4219-BB6A-17C7FA48A305}" srcOrd="0" destOrd="0" presId="urn:microsoft.com/office/officeart/2018/2/layout/IconVerticalSolidList"/>
    <dgm:cxn modelId="{7B958444-AAFE-4D1E-9707-DA996A744777}" type="presOf" srcId="{3EBCC43E-EB8A-4C72-BE9C-BA99110C2341}" destId="{30D1F3E6-9998-455F-9E67-30F9C039F5CF}" srcOrd="0" destOrd="0" presId="urn:microsoft.com/office/officeart/2018/2/layout/IconVerticalSolidList"/>
    <dgm:cxn modelId="{5840C395-C04A-4184-ABF1-1BD135EE22EA}" srcId="{EA559057-C7AD-4EE6-AC9D-D7F97583A9E8}" destId="{F77966B4-0FE2-4699-B281-A7E5A236FC1D}" srcOrd="0" destOrd="0" parTransId="{053C1124-6C2A-430C-BBD1-B65891EE3200}" sibTransId="{E80701F2-69F6-4B9C-AD65-F469E098A2FF}"/>
    <dgm:cxn modelId="{5835CBB3-9B5D-4347-81B3-91C6F8BA2007}" type="presOf" srcId="{4417E66A-73D5-43BA-94A1-57FC5157A3E7}" destId="{21286D21-CC71-4CC8-8F88-D270F2C01652}" srcOrd="0" destOrd="0" presId="urn:microsoft.com/office/officeart/2018/2/layout/IconVerticalSolidList"/>
    <dgm:cxn modelId="{EFAC1EE2-6CFB-4A4F-AA5A-C199BC3790AE}" type="presOf" srcId="{F77966B4-0FE2-4699-B281-A7E5A236FC1D}" destId="{91869C87-38D7-4AB2-93A8-AC77E76618CC}" srcOrd="0" destOrd="0" presId="urn:microsoft.com/office/officeart/2018/2/layout/IconVerticalSolidList"/>
    <dgm:cxn modelId="{ED5091F3-8ADA-4EC9-B157-281CB5222024}" srcId="{EA559057-C7AD-4EE6-AC9D-D7F97583A9E8}" destId="{3EBCC43E-EB8A-4C72-BE9C-BA99110C2341}" srcOrd="1" destOrd="0" parTransId="{FCDD8779-BC11-4174-B7F5-3EF9B37296C1}" sibTransId="{09FEDAF5-353D-4A9F-A0B0-788752721317}"/>
    <dgm:cxn modelId="{408DF02B-82D0-42C7-A8C9-E81F8D9BD291}" type="presParOf" srcId="{1C0869B8-13C6-4219-BB6A-17C7FA48A305}" destId="{B602CECB-02F9-4761-9524-CBADCD0CBA5D}" srcOrd="0" destOrd="0" presId="urn:microsoft.com/office/officeart/2018/2/layout/IconVerticalSolidList"/>
    <dgm:cxn modelId="{EA9427E2-0DB5-496C-872C-A3A1FE7D6315}" type="presParOf" srcId="{B602CECB-02F9-4761-9524-CBADCD0CBA5D}" destId="{4977DE47-A6F7-4781-9658-06D6B528ECB0}" srcOrd="0" destOrd="0" presId="urn:microsoft.com/office/officeart/2018/2/layout/IconVerticalSolidList"/>
    <dgm:cxn modelId="{7459A477-3C21-49FB-AD72-823C9B2943AC}" type="presParOf" srcId="{B602CECB-02F9-4761-9524-CBADCD0CBA5D}" destId="{A726E934-EA8A-4843-9FD8-6B19871D4492}" srcOrd="1" destOrd="0" presId="urn:microsoft.com/office/officeart/2018/2/layout/IconVerticalSolidList"/>
    <dgm:cxn modelId="{29326A19-C3B4-41E8-8512-E3AD7337175D}" type="presParOf" srcId="{B602CECB-02F9-4761-9524-CBADCD0CBA5D}" destId="{C06A7BE7-14B2-47F5-80A7-A8BAAA3B91EE}" srcOrd="2" destOrd="0" presId="urn:microsoft.com/office/officeart/2018/2/layout/IconVerticalSolidList"/>
    <dgm:cxn modelId="{B5A5745F-5586-475E-BB43-A69C8443F4A8}" type="presParOf" srcId="{B602CECB-02F9-4761-9524-CBADCD0CBA5D}" destId="{91869C87-38D7-4AB2-93A8-AC77E76618CC}" srcOrd="3" destOrd="0" presId="urn:microsoft.com/office/officeart/2018/2/layout/IconVerticalSolidList"/>
    <dgm:cxn modelId="{66E934B5-8DFC-48CA-B067-5F79E2A8419D}" type="presParOf" srcId="{1C0869B8-13C6-4219-BB6A-17C7FA48A305}" destId="{7989D3D5-8BE5-408C-B177-DD25CADFBFA1}" srcOrd="1" destOrd="0" presId="urn:microsoft.com/office/officeart/2018/2/layout/IconVerticalSolidList"/>
    <dgm:cxn modelId="{8120322B-381F-4784-A7A7-EAB69DF2B36B}" type="presParOf" srcId="{1C0869B8-13C6-4219-BB6A-17C7FA48A305}" destId="{2B53FCAC-9701-4869-8357-D442160EEE75}" srcOrd="2" destOrd="0" presId="urn:microsoft.com/office/officeart/2018/2/layout/IconVerticalSolidList"/>
    <dgm:cxn modelId="{9ACA8B5F-C680-422F-8675-5E00DBEAB8D1}" type="presParOf" srcId="{2B53FCAC-9701-4869-8357-D442160EEE75}" destId="{E7D851CF-AFE1-45CF-A985-87703C5E3F7A}" srcOrd="0" destOrd="0" presId="urn:microsoft.com/office/officeart/2018/2/layout/IconVerticalSolidList"/>
    <dgm:cxn modelId="{ECF16EC1-3E44-4298-A58A-C7BAAF685FD2}" type="presParOf" srcId="{2B53FCAC-9701-4869-8357-D442160EEE75}" destId="{CC0FD8A9-CAC5-4628-9D63-E5D5098388B6}" srcOrd="1" destOrd="0" presId="urn:microsoft.com/office/officeart/2018/2/layout/IconVerticalSolidList"/>
    <dgm:cxn modelId="{477463DA-CE89-423A-A670-3F20015C43AC}" type="presParOf" srcId="{2B53FCAC-9701-4869-8357-D442160EEE75}" destId="{431D2C5C-1CB1-4EDB-826D-18E73AFB9C7E}" srcOrd="2" destOrd="0" presId="urn:microsoft.com/office/officeart/2018/2/layout/IconVerticalSolidList"/>
    <dgm:cxn modelId="{FE5961EB-DE61-4985-AA12-88145E96D148}" type="presParOf" srcId="{2B53FCAC-9701-4869-8357-D442160EEE75}" destId="{30D1F3E6-9998-455F-9E67-30F9C039F5CF}" srcOrd="3" destOrd="0" presId="urn:microsoft.com/office/officeart/2018/2/layout/IconVerticalSolidList"/>
    <dgm:cxn modelId="{D34B790A-7E3F-4A10-8100-41636353F94A}" type="presParOf" srcId="{1C0869B8-13C6-4219-BB6A-17C7FA48A305}" destId="{12D462B7-DE1C-4B98-AF68-9277AEE9D6C3}" srcOrd="3" destOrd="0" presId="urn:microsoft.com/office/officeart/2018/2/layout/IconVerticalSolidList"/>
    <dgm:cxn modelId="{2FB2B40D-E646-4FDB-A1E0-E73BBF390DDF}" type="presParOf" srcId="{1C0869B8-13C6-4219-BB6A-17C7FA48A305}" destId="{992ACDDD-54C8-4FC1-B203-15EDBB6C97C4}" srcOrd="4" destOrd="0" presId="urn:microsoft.com/office/officeart/2018/2/layout/IconVerticalSolidList"/>
    <dgm:cxn modelId="{37E58BCF-C540-4CE5-8D65-C5240B8DD6D1}" type="presParOf" srcId="{992ACDDD-54C8-4FC1-B203-15EDBB6C97C4}" destId="{02F5C3A4-9B34-4790-BE78-7FE0BDF599CE}" srcOrd="0" destOrd="0" presId="urn:microsoft.com/office/officeart/2018/2/layout/IconVerticalSolidList"/>
    <dgm:cxn modelId="{9D608FFD-079B-4615-A6F7-579994E965BC}" type="presParOf" srcId="{992ACDDD-54C8-4FC1-B203-15EDBB6C97C4}" destId="{CC15DE65-B9CF-4D42-892A-26A609E92F6E}" srcOrd="1" destOrd="0" presId="urn:microsoft.com/office/officeart/2018/2/layout/IconVerticalSolidList"/>
    <dgm:cxn modelId="{6E8F3C82-4E39-46DD-9CC8-5889853BB4A7}" type="presParOf" srcId="{992ACDDD-54C8-4FC1-B203-15EDBB6C97C4}" destId="{B01F6730-14AA-466A-8BE1-287C266DF001}" srcOrd="2" destOrd="0" presId="urn:microsoft.com/office/officeart/2018/2/layout/IconVerticalSolidList"/>
    <dgm:cxn modelId="{B0A241F1-97B6-4B34-A7D2-763F3C54A1A0}" type="presParOf" srcId="{992ACDDD-54C8-4FC1-B203-15EDBB6C97C4}" destId="{21286D21-CC71-4CC8-8F88-D270F2C0165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7DE47-A6F7-4781-9658-06D6B528ECB0}">
      <dsp:nvSpPr>
        <dsp:cNvPr id="0" name=""/>
        <dsp:cNvSpPr/>
      </dsp:nvSpPr>
      <dsp:spPr>
        <a:xfrm>
          <a:off x="0" y="4192"/>
          <a:ext cx="9720072" cy="124345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6E934-EA8A-4843-9FD8-6B19871D4492}">
      <dsp:nvSpPr>
        <dsp:cNvPr id="0" name=""/>
        <dsp:cNvSpPr/>
      </dsp:nvSpPr>
      <dsp:spPr>
        <a:xfrm>
          <a:off x="376145" y="283970"/>
          <a:ext cx="684568" cy="6839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69C87-38D7-4AB2-93A8-AC77E76618CC}">
      <dsp:nvSpPr>
        <dsp:cNvPr id="0" name=""/>
        <dsp:cNvSpPr/>
      </dsp:nvSpPr>
      <dsp:spPr>
        <a:xfrm>
          <a:off x="1436859" y="4192"/>
          <a:ext cx="8168943" cy="124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28" tIns="131728" rIns="131728" bIns="13172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FORMWAY</a:t>
          </a:r>
          <a:r>
            <a:rPr lang="en-US" sz="2400" kern="1200" dirty="0">
              <a:solidFill>
                <a:schemeClr val="tx1"/>
              </a:solidFill>
            </a:rPr>
            <a:t> leverages and combines local team’s technical know-how, technology of partner brands, customer insights and relationships </a:t>
          </a:r>
        </a:p>
      </dsp:txBody>
      <dsp:txXfrm>
        <a:off x="1436859" y="4192"/>
        <a:ext cx="8168943" cy="1244670"/>
      </dsp:txXfrm>
    </dsp:sp>
    <dsp:sp modelId="{E7D851CF-AFE1-45CF-A985-87703C5E3F7A}">
      <dsp:nvSpPr>
        <dsp:cNvPr id="0" name=""/>
        <dsp:cNvSpPr/>
      </dsp:nvSpPr>
      <dsp:spPr>
        <a:xfrm>
          <a:off x="0" y="1525456"/>
          <a:ext cx="9720072" cy="124345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FD8A9-CAC5-4628-9D63-E5D5098388B6}">
      <dsp:nvSpPr>
        <dsp:cNvPr id="0" name=""/>
        <dsp:cNvSpPr/>
      </dsp:nvSpPr>
      <dsp:spPr>
        <a:xfrm>
          <a:off x="376145" y="1805234"/>
          <a:ext cx="684568" cy="6839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1F3E6-9998-455F-9E67-30F9C039F5CF}">
      <dsp:nvSpPr>
        <dsp:cNvPr id="0" name=""/>
        <dsp:cNvSpPr/>
      </dsp:nvSpPr>
      <dsp:spPr>
        <a:xfrm>
          <a:off x="1436859" y="1525456"/>
          <a:ext cx="8168943" cy="124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28" tIns="131728" rIns="131728" bIns="13172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We provide latest, applicable, efficient and durable processing and inspection equipment, systems and solutions including timely, accessible and reliable after-sales support and services to food manufacturers.</a:t>
          </a:r>
        </a:p>
      </dsp:txBody>
      <dsp:txXfrm>
        <a:off x="1436859" y="1525456"/>
        <a:ext cx="8168943" cy="1244670"/>
      </dsp:txXfrm>
    </dsp:sp>
    <dsp:sp modelId="{02F5C3A4-9B34-4790-BE78-7FE0BDF599CE}">
      <dsp:nvSpPr>
        <dsp:cNvPr id="0" name=""/>
        <dsp:cNvSpPr/>
      </dsp:nvSpPr>
      <dsp:spPr>
        <a:xfrm>
          <a:off x="0" y="3046720"/>
          <a:ext cx="9720072" cy="124345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5DE65-B9CF-4D42-892A-26A609E92F6E}">
      <dsp:nvSpPr>
        <dsp:cNvPr id="0" name=""/>
        <dsp:cNvSpPr/>
      </dsp:nvSpPr>
      <dsp:spPr>
        <a:xfrm>
          <a:off x="376145" y="3326498"/>
          <a:ext cx="684568" cy="6839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86D21-CC71-4CC8-8F88-D270F2C01652}">
      <dsp:nvSpPr>
        <dsp:cNvPr id="0" name=""/>
        <dsp:cNvSpPr/>
      </dsp:nvSpPr>
      <dsp:spPr>
        <a:xfrm>
          <a:off x="1436859" y="3046720"/>
          <a:ext cx="8168943" cy="124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28" tIns="131728" rIns="131728" bIns="13172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Assisting our customers in their technological needs to start, sustain or expand either in existing or new markets.</a:t>
          </a:r>
          <a:endParaRPr lang="en-PH" sz="1800" kern="1200" dirty="0">
            <a:solidFill>
              <a:schemeClr val="tx1"/>
            </a:solidFill>
          </a:endParaRPr>
        </a:p>
      </dsp:txBody>
      <dsp:txXfrm>
        <a:off x="1436859" y="3046720"/>
        <a:ext cx="8168943" cy="1244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40920-CD05-494C-8000-922B7177884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09B09-FEC9-E740-8713-D8A53DBE5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09B09-FEC9-E740-8713-D8A53DBE58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8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432BA-6B08-06E6-FE67-975B18226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8CD3C-1CE0-4ADC-6AC4-174F61343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F2E19-4416-0994-BB55-859CD4E5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905C-88E1-1741-9A03-3231992049E7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634D-5DB5-BF37-6594-FE37C186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BA1FB-8964-54C3-AFC4-4A4408D6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394C-A05E-4243-A1FB-052ADEAB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7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A1C48-679A-AC11-7F16-8BB35AFA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4BEBD-7ABE-01D2-DFE6-BCC41BDB6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37CBE-2EA2-C65F-985D-43ACCDC37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905C-88E1-1741-9A03-3231992049E7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6FAB1-6989-377C-501F-0C3D318C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842C3-0367-3714-3C08-F32552D3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394C-A05E-4243-A1FB-052ADEAB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E87103-9A2C-5489-F2A8-7B2376B7B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F4F30-2F9C-A750-502C-6E737442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53A78-1AFA-6CFA-FB6F-0FAEDA68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905C-88E1-1741-9A03-3231992049E7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4893F-3998-C12D-FDDA-590326CDC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3066E-E3F8-44D7-9E2B-578AE8E9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394C-A05E-4243-A1FB-052ADEAB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1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C387-2E37-9F9D-2E66-3CBE64D89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A94FD-7C67-FFAC-DD4C-F99B2AA1F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92317-9B6A-BBAF-2FD0-7D775C8A4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905C-88E1-1741-9A03-3231992049E7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442BC-0285-73FD-8795-75C8AF50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F4054-2037-3B72-A04D-3D121557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394C-A05E-4243-A1FB-052ADEAB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1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62942-9198-071D-2491-F1673BEE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06774-C25B-6A5B-C403-7B462BEF4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992B4-8DF8-5078-7AF0-67E28FEF8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905C-88E1-1741-9A03-3231992049E7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001C0-F99A-99DA-2384-903506ADE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8C379-CB56-718A-31DA-498B2152B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394C-A05E-4243-A1FB-052ADEAB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3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382C-B985-C34A-C138-AC4DEA8C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1EBDB-91DE-0B6B-767E-B405CCB8F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18FA4-35BA-7C88-A1A2-99D02721C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F3F8C-C1DD-AA4B-9C47-614A5C9D7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905C-88E1-1741-9A03-3231992049E7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34F99-4556-BADC-8E5E-633965E7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235C6-F7FC-F8EC-F84A-945C4091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394C-A05E-4243-A1FB-052ADEAB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B4856-A64E-C4CB-7C5E-DA3EF8ED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C6D32-8E3B-F475-E882-07C847B4B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14EB1-B4C3-B6A6-F7AB-64161675B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166819-B60B-83D3-9A66-4105E6D46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8A3A82-EAD6-2497-1724-AE2D48142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CFBF3C-9082-5D30-4B69-4D65372F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905C-88E1-1741-9A03-3231992049E7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15F51-2EE9-D570-8D39-205E7160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5F22A6-545D-BC5E-11E5-363E8781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394C-A05E-4243-A1FB-052ADEAB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0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34576-CD81-81D0-302F-15F08F92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B7530-2128-AD60-AB3E-63E21C69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905C-88E1-1741-9A03-3231992049E7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456E15-EF77-26B2-1864-939E7858A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A4A88-A52B-DB9C-9A9C-87150525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394C-A05E-4243-A1FB-052ADEAB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0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B0842D-5249-2100-D147-4838F3B3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905C-88E1-1741-9A03-3231992049E7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E8268-2BBE-358A-AB57-CBDADE7F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6FAA0-02C1-FE20-E637-CEBD1EDF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394C-A05E-4243-A1FB-052ADEAB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8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413F-3163-8E42-6E0E-1997A9F2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8DEB8-65B2-AB5C-4714-A88937CE0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62166-1091-338F-A089-6BB8FFCB9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71D8C-1D9B-B161-7BD9-3149C247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905C-88E1-1741-9A03-3231992049E7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5E0E4-6461-671D-70D8-49F764446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AECF3-1D06-F554-9442-070E03EE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394C-A05E-4243-A1FB-052ADEAB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3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0FE65-969C-3048-7D60-07276DD2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02DBA-3A55-8358-6357-AA378C762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EFB53-00C6-EDE9-9765-A1ADE1A06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820F0-BEFD-2839-AF07-D680206C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905C-88E1-1741-9A03-3231992049E7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BA194-3EF4-7B15-6955-553FA53E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BC4D3-8A20-298F-9684-58964DC9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394C-A05E-4243-A1FB-052ADEAB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5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FB7728-3C94-F2BE-E8AF-C94FD00A4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1CB16-EAA2-C106-01A3-7AC6AB851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A2461-63F5-3CE9-8BC8-291B9799A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A905C-88E1-1741-9A03-3231992049E7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E0C20-3F82-1012-FD1D-33CB701CD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49E91-47C6-FA4E-FF39-1CC5EE0E2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0394C-A05E-4243-A1FB-052ADEAB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8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mway.ph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ales@formway.ph" TargetMode="External"/><Relationship Id="rId4" Type="http://schemas.openxmlformats.org/officeDocument/2006/relationships/hyperlink" Target="mailto:service@formway.ph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BE7D458-5EBF-77DF-CC28-97C51F336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72" y="1964791"/>
            <a:ext cx="5740290" cy="8466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1CA5AC-AEF1-5501-7B70-42CF2F69188B}"/>
              </a:ext>
            </a:extLst>
          </p:cNvPr>
          <p:cNvSpPr txBox="1"/>
          <p:nvPr/>
        </p:nvSpPr>
        <p:spPr>
          <a:xfrm>
            <a:off x="876299" y="2771733"/>
            <a:ext cx="550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Bringing Food Technology and Solutions</a:t>
            </a:r>
          </a:p>
        </p:txBody>
      </p:sp>
    </p:spTree>
    <p:extLst>
      <p:ext uri="{BB962C8B-B14F-4D97-AF65-F5344CB8AC3E}">
        <p14:creationId xmlns:p14="http://schemas.microsoft.com/office/powerpoint/2010/main" val="108105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4879F1-FAAB-3503-8FC1-2F6EF1EFBE22}"/>
              </a:ext>
            </a:extLst>
          </p:cNvPr>
          <p:cNvSpPr txBox="1"/>
          <p:nvPr/>
        </p:nvSpPr>
        <p:spPr>
          <a:xfrm>
            <a:off x="606357" y="509167"/>
            <a:ext cx="105093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atin typeface="+mj-lt"/>
                <a:ea typeface="Lucida Sans Unicode" pitchFamily="34" charset="0"/>
                <a:cs typeface="Lucida Sans Unicode" pitchFamily="34" charset="0"/>
              </a:rPr>
              <a:t>Active F2F and Online Interactions with customers</a:t>
            </a:r>
          </a:p>
        </p:txBody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AB9D1025-B419-8115-465F-7E54B01A4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566" y="1430274"/>
            <a:ext cx="3842087" cy="2881565"/>
          </a:xfrm>
          <a:prstGeom prst="rect">
            <a:avLst/>
          </a:prstGeom>
        </p:spPr>
      </p:pic>
      <p:pic>
        <p:nvPicPr>
          <p:cNvPr id="18" name="Picture 1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9AC0F34-586E-1051-CF7B-3C44502E2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3519055"/>
            <a:ext cx="3574473" cy="2682948"/>
          </a:xfrm>
          <a:prstGeom prst="rect">
            <a:avLst/>
          </a:prstGeom>
        </p:spPr>
      </p:pic>
      <p:pic>
        <p:nvPicPr>
          <p:cNvPr id="20" name="Picture 19" descr="A group of people in an industrial area&#10;&#10;Description automatically generated">
            <a:extLst>
              <a:ext uri="{FF2B5EF4-FFF2-40B4-BE49-F238E27FC236}">
                <a16:creationId xmlns:a16="http://schemas.microsoft.com/office/drawing/2014/main" id="{0AADE3BF-9CA6-7176-74C6-D05E9CD65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66" y="1375036"/>
            <a:ext cx="3842088" cy="28815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818FB7-1599-155E-08ED-C56E35D9BD01}"/>
              </a:ext>
            </a:extLst>
          </p:cNvPr>
          <p:cNvSpPr txBox="1"/>
          <p:nvPr/>
        </p:nvSpPr>
        <p:spPr>
          <a:xfrm>
            <a:off x="1025236" y="6348654"/>
            <a:ext cx="2401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TRADESHOWS</a:t>
            </a:r>
            <a:endParaRPr lang="en-PH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A group of people in white coats and masks in a room&#10;&#10;Description automatically generated">
            <a:extLst>
              <a:ext uri="{FF2B5EF4-FFF2-40B4-BE49-F238E27FC236}">
                <a16:creationId xmlns:a16="http://schemas.microsoft.com/office/drawing/2014/main" id="{3013D951-FF41-EB3B-BDDC-81D697E7C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0698" y="3782290"/>
            <a:ext cx="3768436" cy="28263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2329D3-0BB0-69A5-6FAF-272A6DD7A3B3}"/>
              </a:ext>
            </a:extLst>
          </p:cNvPr>
          <p:cNvSpPr txBox="1"/>
          <p:nvPr/>
        </p:nvSpPr>
        <p:spPr>
          <a:xfrm>
            <a:off x="5646163" y="5090896"/>
            <a:ext cx="1476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HANDS-ON TRAININGS</a:t>
            </a:r>
            <a:endParaRPr lang="en-PH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885C9E-ACC6-1507-7552-6E9363FB36BD}"/>
              </a:ext>
            </a:extLst>
          </p:cNvPr>
          <p:cNvSpPr txBox="1"/>
          <p:nvPr/>
        </p:nvSpPr>
        <p:spPr>
          <a:xfrm>
            <a:off x="9498170" y="2100324"/>
            <a:ext cx="1930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CLASSROOM TRAININGS</a:t>
            </a:r>
            <a:endParaRPr lang="en-PH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4879F1-FAAB-3503-8FC1-2F6EF1EFBE22}"/>
              </a:ext>
            </a:extLst>
          </p:cNvPr>
          <p:cNvSpPr txBox="1"/>
          <p:nvPr/>
        </p:nvSpPr>
        <p:spPr>
          <a:xfrm>
            <a:off x="606357" y="509167"/>
            <a:ext cx="105093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atin typeface="+mj-lt"/>
                <a:ea typeface="Lucida Sans Unicode" pitchFamily="34" charset="0"/>
                <a:cs typeface="Lucida Sans Unicode" pitchFamily="34" charset="0"/>
              </a:rPr>
              <a:t>Active F2F and Online Interactions with customers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2329D3-0BB0-69A5-6FAF-272A6DD7A3B3}"/>
              </a:ext>
            </a:extLst>
          </p:cNvPr>
          <p:cNvSpPr txBox="1"/>
          <p:nvPr/>
        </p:nvSpPr>
        <p:spPr>
          <a:xfrm>
            <a:off x="907908" y="2077907"/>
            <a:ext cx="3334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Onsite Demonstrations and</a:t>
            </a:r>
          </a:p>
          <a:p>
            <a:r>
              <a:rPr lang="en-PH" sz="2000" b="1" dirty="0">
                <a:solidFill>
                  <a:schemeClr val="accent2">
                    <a:lumMod val="75000"/>
                  </a:schemeClr>
                </a:solidFill>
              </a:rPr>
              <a:t>Machine tests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885C9E-ACC6-1507-7552-6E9363FB36BD}"/>
              </a:ext>
            </a:extLst>
          </p:cNvPr>
          <p:cNvSpPr txBox="1"/>
          <p:nvPr/>
        </p:nvSpPr>
        <p:spPr>
          <a:xfrm>
            <a:off x="7555617" y="2054157"/>
            <a:ext cx="3334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Showroom Visit, Testing and 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Discussion</a:t>
            </a:r>
            <a:endParaRPr lang="en-PH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B107BB5-A2AE-34E2-2844-D0937E20A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650" y="3208420"/>
            <a:ext cx="4030025" cy="3022519"/>
          </a:xfrm>
          <a:prstGeom prst="rect">
            <a:avLst/>
          </a:prstGeom>
        </p:spPr>
      </p:pic>
      <p:pic>
        <p:nvPicPr>
          <p:cNvPr id="13" name="Picture 12" descr="A group of people standing around a machine&#10;&#10;Description automatically generated">
            <a:extLst>
              <a:ext uri="{FF2B5EF4-FFF2-40B4-BE49-F238E27FC236}">
                <a16:creationId xmlns:a16="http://schemas.microsoft.com/office/drawing/2014/main" id="{88A36BEA-DBF6-4DAD-696D-B1DEF3BE0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57" y="3208420"/>
            <a:ext cx="4187217" cy="314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4">
            <a:extLst>
              <a:ext uri="{FF2B5EF4-FFF2-40B4-BE49-F238E27FC236}">
                <a16:creationId xmlns:a16="http://schemas.microsoft.com/office/drawing/2014/main" id="{39F2CABA-C98B-80A6-BE13-29F94F8193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752601"/>
            <a:ext cx="8229600" cy="212566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4879F1-FAAB-3503-8FC1-2F6EF1EFBE22}"/>
              </a:ext>
            </a:extLst>
          </p:cNvPr>
          <p:cNvSpPr txBox="1"/>
          <p:nvPr/>
        </p:nvSpPr>
        <p:spPr>
          <a:xfrm>
            <a:off x="606357" y="509167"/>
            <a:ext cx="7620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atin typeface="+mj-lt"/>
                <a:ea typeface="Lucida Sans Unicode" pitchFamily="34" charset="0"/>
                <a:cs typeface="Lucida Sans Unicode" pitchFamily="34" charset="0"/>
              </a:rPr>
              <a:t>Online Services 24/7</a:t>
            </a:r>
          </a:p>
        </p:txBody>
      </p:sp>
      <p:sp>
        <p:nvSpPr>
          <p:cNvPr id="19460" name="TextBox 8">
            <a:extLst>
              <a:ext uri="{FF2B5EF4-FFF2-40B4-BE49-F238E27FC236}">
                <a16:creationId xmlns:a16="http://schemas.microsoft.com/office/drawing/2014/main" id="{BA93880A-A5F6-1671-8D86-96E126314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648201"/>
            <a:ext cx="7696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Mobile: +63933 8190030 (call, text, Viber, Whatsapp)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Social Media accounts: FORMWAY (Facebook, LinkedIn and YouTube)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Website: </a:t>
            </a:r>
            <a:r>
              <a:rPr lang="en-US" altLang="en-US" sz="1800">
                <a:latin typeface="Arial" panose="020B0604020202020204" pitchFamily="34" charset="0"/>
                <a:hlinkClick r:id="rId3"/>
              </a:rPr>
              <a:t>www.formway.ph</a:t>
            </a: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Emails: </a:t>
            </a:r>
            <a:r>
              <a:rPr lang="en-US" altLang="en-US" sz="1800">
                <a:latin typeface="Arial" panose="020B0604020202020204" pitchFamily="34" charset="0"/>
                <a:hlinkClick r:id="rId4"/>
              </a:rPr>
              <a:t>service@formway.ph</a:t>
            </a:r>
            <a:r>
              <a:rPr lang="en-US" altLang="en-US" sz="1800">
                <a:latin typeface="Arial" panose="020B0604020202020204" pitchFamily="34" charset="0"/>
              </a:rPr>
              <a:t>, </a:t>
            </a:r>
            <a:r>
              <a:rPr lang="en-US" altLang="en-US" sz="1800">
                <a:latin typeface="Arial" panose="020B0604020202020204" pitchFamily="34" charset="0"/>
                <a:hlinkClick r:id="rId5"/>
              </a:rPr>
              <a:t>sales@formway.ph</a:t>
            </a: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PH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2" descr="Formway Logo 21APR2012.jpg">
            <a:extLst>
              <a:ext uri="{FF2B5EF4-FFF2-40B4-BE49-F238E27FC236}">
                <a16:creationId xmlns:a16="http://schemas.microsoft.com/office/drawing/2014/main" id="{6CD463CD-2015-D3AE-A51D-744599BAC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25" y="2027994"/>
            <a:ext cx="9885850" cy="140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17268-6DC1-1B0E-FAE2-BCDAF009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859" y="3175612"/>
            <a:ext cx="8310436" cy="1122398"/>
          </a:xfrm>
        </p:spPr>
        <p:txBody>
          <a:bodyPr anchor="b">
            <a:no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ptos Black" panose="020B0004020202020204" pitchFamily="34" charset="0"/>
              </a:rPr>
              <a:t>PEOPLE FOR TECHNOLOGY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5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8B4C-5F4B-6AD7-18E7-F1A38F478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We are </a:t>
            </a:r>
            <a:r>
              <a:rPr lang="en-US" sz="4000" b="1" dirty="0" err="1"/>
              <a:t>Formway</a:t>
            </a:r>
            <a:r>
              <a:rPr lang="en-US" sz="4000" b="1" dirty="0"/>
              <a:t>, We are People for Technology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7D9EE0-8CD3-9F8E-C69F-D804F39DBE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590734"/>
              </p:ext>
            </p:extLst>
          </p:nvPr>
        </p:nvGraphicFramePr>
        <p:xfrm>
          <a:off x="999744" y="1690688"/>
          <a:ext cx="9720073" cy="4295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32" descr="Formway Logo 21APR2012.jpg">
            <a:extLst>
              <a:ext uri="{FF2B5EF4-FFF2-40B4-BE49-F238E27FC236}">
                <a16:creationId xmlns:a16="http://schemas.microsoft.com/office/drawing/2014/main" id="{6CB8549C-328F-D21E-B078-256C090A6E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16110"/>
            <a:ext cx="3584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8F494-9F18-86F9-CEF4-BA36E77B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we 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2B016-228B-6AE1-8E2B-091F247B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990227-9221-9F10-9CCC-FF15B3A7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6311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Distribution of EUROPEAN food processing and inspection equipment, providing preventive maintenance, calibration, trouble-shooting and repair, including supply of spare parts</a:t>
            </a:r>
          </a:p>
        </p:txBody>
      </p:sp>
      <p:pic>
        <p:nvPicPr>
          <p:cNvPr id="7" name="Picture 6" descr="A picture containing clipart, cartoon, illustration, drawing&#10;&#10;Description automatically generated">
            <a:extLst>
              <a:ext uri="{FF2B5EF4-FFF2-40B4-BE49-F238E27FC236}">
                <a16:creationId xmlns:a16="http://schemas.microsoft.com/office/drawing/2014/main" id="{BD20F9C4-3701-9636-426D-4075B7B7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418" y="2342591"/>
            <a:ext cx="1196641" cy="1167296"/>
          </a:xfrm>
          <a:prstGeom prst="rect">
            <a:avLst/>
          </a:prstGeom>
        </p:spPr>
      </p:pic>
      <p:pic>
        <p:nvPicPr>
          <p:cNvPr id="10" name="Picture 9" descr="A group of people working in a factory&#10;&#10;Description automatically generated with low confidence">
            <a:extLst>
              <a:ext uri="{FF2B5EF4-FFF2-40B4-BE49-F238E27FC236}">
                <a16:creationId xmlns:a16="http://schemas.microsoft.com/office/drawing/2014/main" id="{EFE598D6-E476-1A12-7555-EE83D28B8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589" y="2328684"/>
            <a:ext cx="1743456" cy="1212012"/>
          </a:xfrm>
          <a:prstGeom prst="rect">
            <a:avLst/>
          </a:prstGeom>
        </p:spPr>
      </p:pic>
      <p:pic>
        <p:nvPicPr>
          <p:cNvPr id="13" name="Picture 12" descr="A picture containing design&#10;&#10;Description automatically generated">
            <a:extLst>
              <a:ext uri="{FF2B5EF4-FFF2-40B4-BE49-F238E27FC236}">
                <a16:creationId xmlns:a16="http://schemas.microsoft.com/office/drawing/2014/main" id="{96EC5BB5-F2C2-0BD1-A6F6-7C9FFAB52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625" y="2206320"/>
            <a:ext cx="1609344" cy="1456145"/>
          </a:xfrm>
          <a:prstGeom prst="rect">
            <a:avLst/>
          </a:prstGeom>
        </p:spPr>
      </p:pic>
      <p:pic>
        <p:nvPicPr>
          <p:cNvPr id="15" name="Picture 14" descr="A picture containing clipart, person, cartoon&#10;&#10;Description automatically generated">
            <a:extLst>
              <a:ext uri="{FF2B5EF4-FFF2-40B4-BE49-F238E27FC236}">
                <a16:creationId xmlns:a16="http://schemas.microsoft.com/office/drawing/2014/main" id="{A602FFEE-8335-8868-8A54-DF42873DC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0468" y="2409565"/>
            <a:ext cx="1627335" cy="1177569"/>
          </a:xfrm>
          <a:prstGeom prst="rect">
            <a:avLst/>
          </a:prstGeo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55A8D360-B640-C987-4ABA-BC9B2A1C2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971223"/>
              </p:ext>
            </p:extLst>
          </p:nvPr>
        </p:nvGraphicFramePr>
        <p:xfrm>
          <a:off x="4361236" y="2409565"/>
          <a:ext cx="7437124" cy="357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9281">
                  <a:extLst>
                    <a:ext uri="{9D8B030D-6E8A-4147-A177-3AD203B41FA5}">
                      <a16:colId xmlns:a16="http://schemas.microsoft.com/office/drawing/2014/main" val="4276373265"/>
                    </a:ext>
                  </a:extLst>
                </a:gridCol>
                <a:gridCol w="1859281">
                  <a:extLst>
                    <a:ext uri="{9D8B030D-6E8A-4147-A177-3AD203B41FA5}">
                      <a16:colId xmlns:a16="http://schemas.microsoft.com/office/drawing/2014/main" val="3239207429"/>
                    </a:ext>
                  </a:extLst>
                </a:gridCol>
                <a:gridCol w="1859281">
                  <a:extLst>
                    <a:ext uri="{9D8B030D-6E8A-4147-A177-3AD203B41FA5}">
                      <a16:colId xmlns:a16="http://schemas.microsoft.com/office/drawing/2014/main" val="1225951283"/>
                    </a:ext>
                  </a:extLst>
                </a:gridCol>
                <a:gridCol w="1859281">
                  <a:extLst>
                    <a:ext uri="{9D8B030D-6E8A-4147-A177-3AD203B41FA5}">
                      <a16:colId xmlns:a16="http://schemas.microsoft.com/office/drawing/2014/main" val="2435558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760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Processing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Inspection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Spare Parts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Technical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034049"/>
                  </a:ext>
                </a:extLst>
              </a:tr>
              <a:tr h="741680">
                <a:tc gridSpan="4">
                  <a:txBody>
                    <a:bodyPr/>
                    <a:lstStyle/>
                    <a:p>
                      <a:r>
                        <a:rPr lang="en-US" sz="1600" dirty="0"/>
                        <a:t>185 customers</a:t>
                      </a:r>
                    </a:p>
                    <a:p>
                      <a:r>
                        <a:rPr lang="en-US" sz="1600" dirty="0"/>
                        <a:t>85 Meat Processors</a:t>
                      </a:r>
                    </a:p>
                    <a:p>
                      <a:r>
                        <a:rPr lang="en-US" sz="1600" dirty="0"/>
                        <a:t>45 Food Service</a:t>
                      </a:r>
                    </a:p>
                    <a:p>
                      <a:r>
                        <a:rPr lang="en-US" sz="1600" dirty="0"/>
                        <a:t>19 Bakery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235215"/>
                  </a:ext>
                </a:extLst>
              </a:tr>
              <a:tr h="741680">
                <a:tc gridSpan="4">
                  <a:txBody>
                    <a:bodyPr/>
                    <a:lstStyle/>
                    <a:p>
                      <a:r>
                        <a:rPr lang="en-US" sz="1600" dirty="0"/>
                        <a:t>900+ equipment units installed throughout the Philippines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501619"/>
                  </a:ext>
                </a:extLst>
              </a:tr>
            </a:tbl>
          </a:graphicData>
        </a:graphic>
      </p:graphicFrame>
      <p:pic>
        <p:nvPicPr>
          <p:cNvPr id="3" name="Picture 32" descr="Formway Logo 21APR2012.jpg">
            <a:extLst>
              <a:ext uri="{FF2B5EF4-FFF2-40B4-BE49-F238E27FC236}">
                <a16:creationId xmlns:a16="http://schemas.microsoft.com/office/drawing/2014/main" id="{D63119A1-7009-F8FF-9FEA-B08C13F5D9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16110"/>
            <a:ext cx="3584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708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DEBA3-E836-B827-31BD-C41DB1CE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66014"/>
            <a:ext cx="10515600" cy="1325563"/>
          </a:xfrm>
        </p:spPr>
        <p:txBody>
          <a:bodyPr/>
          <a:lstStyle/>
          <a:p>
            <a:r>
              <a:rPr lang="en-US" b="1" dirty="0"/>
              <a:t>Our Technology Portfolio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23F4FE4-E3AC-DB61-ADDC-3CDCF9C201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038986"/>
              </p:ext>
            </p:extLst>
          </p:nvPr>
        </p:nvGraphicFramePr>
        <p:xfrm>
          <a:off x="281354" y="1297026"/>
          <a:ext cx="11623433" cy="539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4567">
                  <a:extLst>
                    <a:ext uri="{9D8B030D-6E8A-4147-A177-3AD203B41FA5}">
                      <a16:colId xmlns:a16="http://schemas.microsoft.com/office/drawing/2014/main" val="1752731275"/>
                    </a:ext>
                  </a:extLst>
                </a:gridCol>
                <a:gridCol w="1274567">
                  <a:extLst>
                    <a:ext uri="{9D8B030D-6E8A-4147-A177-3AD203B41FA5}">
                      <a16:colId xmlns:a16="http://schemas.microsoft.com/office/drawing/2014/main" val="1814213564"/>
                    </a:ext>
                  </a:extLst>
                </a:gridCol>
                <a:gridCol w="1382280">
                  <a:extLst>
                    <a:ext uri="{9D8B030D-6E8A-4147-A177-3AD203B41FA5}">
                      <a16:colId xmlns:a16="http://schemas.microsoft.com/office/drawing/2014/main" val="3610859058"/>
                    </a:ext>
                  </a:extLst>
                </a:gridCol>
                <a:gridCol w="1324225">
                  <a:extLst>
                    <a:ext uri="{9D8B030D-6E8A-4147-A177-3AD203B41FA5}">
                      <a16:colId xmlns:a16="http://schemas.microsoft.com/office/drawing/2014/main" val="2796667498"/>
                    </a:ext>
                  </a:extLst>
                </a:gridCol>
                <a:gridCol w="1255135">
                  <a:extLst>
                    <a:ext uri="{9D8B030D-6E8A-4147-A177-3AD203B41FA5}">
                      <a16:colId xmlns:a16="http://schemas.microsoft.com/office/drawing/2014/main" val="2796796000"/>
                    </a:ext>
                  </a:extLst>
                </a:gridCol>
                <a:gridCol w="1255135">
                  <a:extLst>
                    <a:ext uri="{9D8B030D-6E8A-4147-A177-3AD203B41FA5}">
                      <a16:colId xmlns:a16="http://schemas.microsoft.com/office/drawing/2014/main" val="4187800181"/>
                    </a:ext>
                  </a:extLst>
                </a:gridCol>
                <a:gridCol w="1243620">
                  <a:extLst>
                    <a:ext uri="{9D8B030D-6E8A-4147-A177-3AD203B41FA5}">
                      <a16:colId xmlns:a16="http://schemas.microsoft.com/office/drawing/2014/main" val="529393892"/>
                    </a:ext>
                  </a:extLst>
                </a:gridCol>
                <a:gridCol w="1289679">
                  <a:extLst>
                    <a:ext uri="{9D8B030D-6E8A-4147-A177-3AD203B41FA5}">
                      <a16:colId xmlns:a16="http://schemas.microsoft.com/office/drawing/2014/main" val="1838988182"/>
                    </a:ext>
                  </a:extLst>
                </a:gridCol>
                <a:gridCol w="1324225">
                  <a:extLst>
                    <a:ext uri="{9D8B030D-6E8A-4147-A177-3AD203B41FA5}">
                      <a16:colId xmlns:a16="http://schemas.microsoft.com/office/drawing/2014/main" val="69456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Inspection Systems</a:t>
                      </a:r>
                      <a:endParaRPr lang="en-P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Processing and Packaging</a:t>
                      </a:r>
                      <a:endParaRPr lang="en-PH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355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Loma Systems</a:t>
                      </a:r>
                      <a:endParaRPr lang="en-PH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Laska</a:t>
                      </a:r>
                      <a:endParaRPr lang="en-PH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Metalquimia</a:t>
                      </a:r>
                      <a:endParaRPr lang="en-PH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JBT Marel</a:t>
                      </a:r>
                      <a:endParaRPr lang="en-PH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b="1" dirty="0"/>
                        <a:t>Inox-</a:t>
                      </a:r>
                      <a:r>
                        <a:rPr lang="en-PH" b="1" dirty="0" err="1"/>
                        <a:t>Nisge</a:t>
                      </a:r>
                      <a:endParaRPr lang="en-PH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b="1" dirty="0" err="1"/>
                        <a:t>Proxes</a:t>
                      </a:r>
                      <a:endParaRPr lang="en-PH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Reich</a:t>
                      </a:r>
                      <a:endParaRPr lang="en-PH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b="1" dirty="0" err="1"/>
                        <a:t>Supervac</a:t>
                      </a:r>
                      <a:endParaRPr lang="en-PH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Cabinplant</a:t>
                      </a:r>
                      <a:endParaRPr lang="en-PH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232808"/>
                  </a:ext>
                </a:extLst>
              </a:tr>
              <a:tr h="914400">
                <a:tc rowSpan="2">
                  <a:txBody>
                    <a:bodyPr/>
                    <a:lstStyle/>
                    <a:p>
                      <a:r>
                        <a:rPr lang="en-US" dirty="0"/>
                        <a:t>Metal Detection</a:t>
                      </a:r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Grinding</a:t>
                      </a:r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Brine mixing/ preparation</a:t>
                      </a:r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Treif Cutting, dicing, slicing</a:t>
                      </a:r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r>
                        <a:rPr lang="en-PH" dirty="0"/>
                        <a:t>Ham and Bacon </a:t>
                      </a:r>
                      <a:r>
                        <a:rPr lang="en-PH" dirty="0" err="1"/>
                        <a:t>Moulds</a:t>
                      </a:r>
                      <a:r>
                        <a:rPr lang="en-PH" dirty="0"/>
                        <a:t> and Press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dirty="0" err="1"/>
                        <a:t>Fryma</a:t>
                      </a:r>
                      <a:r>
                        <a:rPr lang="en-PH" dirty="0"/>
                        <a:t> </a:t>
                      </a:r>
                      <a:r>
                        <a:rPr lang="en-PH" dirty="0" err="1"/>
                        <a:t>Koruma</a:t>
                      </a:r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Smoking</a:t>
                      </a:r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PH" dirty="0"/>
                        <a:t>Vacuum Packaging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Portioning and packing</a:t>
                      </a:r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283134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PH" dirty="0"/>
                        <a:t>Stephan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525817"/>
                  </a:ext>
                </a:extLst>
              </a:tr>
              <a:tr h="640080">
                <a:tc rowSpan="2">
                  <a:txBody>
                    <a:bodyPr/>
                    <a:lstStyle/>
                    <a:p>
                      <a:r>
                        <a:rPr lang="en-US" dirty="0"/>
                        <a:t>Check-weighing</a:t>
                      </a:r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Mixing and Emulsifying</a:t>
                      </a:r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Marination</a:t>
                      </a:r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PH" dirty="0"/>
                        <a:t>Maja Ice Making, </a:t>
                      </a:r>
                      <a:r>
                        <a:rPr lang="en-PH" dirty="0" err="1"/>
                        <a:t>derinding</a:t>
                      </a:r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Cooking</a:t>
                      </a:r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err="1"/>
                        <a:t>Springroll</a:t>
                      </a:r>
                      <a:r>
                        <a:rPr lang="en-US" dirty="0"/>
                        <a:t> line</a:t>
                      </a:r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1226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PH" dirty="0" err="1"/>
                        <a:t>Terlet</a:t>
                      </a:r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77466"/>
                  </a:ext>
                </a:extLst>
              </a:tr>
              <a:tr h="640080">
                <a:tc rowSpan="2">
                  <a:txBody>
                    <a:bodyPr/>
                    <a:lstStyle/>
                    <a:p>
                      <a:r>
                        <a:rPr lang="en-US" dirty="0"/>
                        <a:t>X-ray</a:t>
                      </a:r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Full-integrated line</a:t>
                      </a:r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Stuffing and cooking</a:t>
                      </a:r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PH" dirty="0"/>
                        <a:t>Townsend stuffing linking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24411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791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dirty="0" err="1"/>
                        <a:t>Tippertie</a:t>
                      </a:r>
                      <a:r>
                        <a:rPr lang="en-PH" dirty="0"/>
                        <a:t> clipping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547579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FORMWAY’S Local integration capability</a:t>
                      </a:r>
                      <a:endParaRPr lang="en-PH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672814"/>
                  </a:ext>
                </a:extLst>
              </a:tr>
            </a:tbl>
          </a:graphicData>
        </a:graphic>
      </p:graphicFrame>
      <p:pic>
        <p:nvPicPr>
          <p:cNvPr id="6" name="Picture 32" descr="Formway Logo 21APR2012.jpg">
            <a:extLst>
              <a:ext uri="{FF2B5EF4-FFF2-40B4-BE49-F238E27FC236}">
                <a16:creationId xmlns:a16="http://schemas.microsoft.com/office/drawing/2014/main" id="{D0C0D9E4-07BC-53E1-518E-7AA884B64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12" y="414517"/>
            <a:ext cx="3584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55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F048254-8189-7C71-0137-E2D80B310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119" y="159966"/>
            <a:ext cx="7772400" cy="9906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000" dirty="0" err="1"/>
              <a:t>Formway</a:t>
            </a:r>
            <a:r>
              <a:rPr lang="en-US" sz="4000" dirty="0"/>
              <a:t> Value-Added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D078E-9829-664A-0C0D-6D500FC4A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260" y="1295400"/>
            <a:ext cx="8623570" cy="4495800"/>
          </a:xfrm>
        </p:spPr>
        <p:txBody>
          <a:bodyPr rtlCol="0">
            <a:normAutofit lnSpcReduction="10000"/>
          </a:bodyPr>
          <a:lstStyle/>
          <a:p>
            <a:pPr marL="288925" lvl="1" indent="-287338" algn="l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After-sales services, including supply of spare parts</a:t>
            </a:r>
          </a:p>
          <a:p>
            <a:pPr marL="288925" lvl="1" indent="-287338" algn="l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Set-up, Installation &amp; Commissioning Services</a:t>
            </a:r>
          </a:p>
          <a:p>
            <a:pPr marL="288925" lvl="1" indent="-287338" algn="l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Calibration Services</a:t>
            </a:r>
          </a:p>
          <a:p>
            <a:pPr marL="288925" lvl="1" indent="-287338" algn="l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Users Technical Training</a:t>
            </a:r>
          </a:p>
          <a:p>
            <a:pPr marL="288925" lvl="1" indent="-287338" algn="l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FORMWAY Preventive Maintenance Services (FPMS)</a:t>
            </a:r>
          </a:p>
          <a:p>
            <a:pPr marL="1587" lvl="1" algn="l">
              <a:defRPr/>
            </a:pPr>
            <a:r>
              <a:rPr lang="en-GB" sz="2800" dirty="0"/>
              <a:t>	- Service contracts at Competitive Price- </a:t>
            </a:r>
          </a:p>
          <a:p>
            <a:pPr marL="1587" lvl="1" algn="l">
              <a:defRPr/>
            </a:pPr>
            <a:endParaRPr lang="en-GB" sz="2800" dirty="0"/>
          </a:p>
          <a:p>
            <a:pPr marL="1587" lvl="1" algn="l">
              <a:defRPr/>
            </a:pPr>
            <a:r>
              <a:rPr lang="en-GB" sz="2800" dirty="0"/>
              <a:t>Other services</a:t>
            </a:r>
          </a:p>
          <a:p>
            <a:pPr marL="746125" lvl="2" indent="-287338" algn="l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Local equipment integration</a:t>
            </a:r>
          </a:p>
          <a:p>
            <a:pPr marL="746125" lvl="2" indent="-287338" algn="l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Equipment Rentals</a:t>
            </a:r>
          </a:p>
          <a:p>
            <a:pPr marL="746125" lvl="2" indent="-287338" algn="l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Equipment Financing Program</a:t>
            </a:r>
          </a:p>
          <a:p>
            <a:pPr marL="746125" lvl="2" indent="-287338" algn="l"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9220" name="Picture 4" descr="Formway Logo 21APR2012.jpg">
            <a:extLst>
              <a:ext uri="{FF2B5EF4-FFF2-40B4-BE49-F238E27FC236}">
                <a16:creationId xmlns:a16="http://schemas.microsoft.com/office/drawing/2014/main" id="{3AC86BEF-3D5E-23CB-AB90-38969C0F1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605" y="6036013"/>
            <a:ext cx="3584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96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677212B7-A26E-A7A6-369E-245E0A0E0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392" y="304800"/>
            <a:ext cx="7772400" cy="9906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000" dirty="0"/>
              <a:t>Industries Served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F1730-607B-CDE4-BD67-9A6D071A3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170" y="1524000"/>
            <a:ext cx="7315200" cy="4648200"/>
          </a:xfrm>
        </p:spPr>
        <p:txBody>
          <a:bodyPr rtlCol="0">
            <a:normAutofit/>
          </a:bodyPr>
          <a:lstStyle/>
          <a:p>
            <a:pPr marL="288925" lvl="1" indent="-287338" algn="l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Meat and Fish processing industry</a:t>
            </a:r>
          </a:p>
          <a:p>
            <a:pPr marL="288925" lvl="1" indent="-287338" algn="l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Ice cream and dairy</a:t>
            </a:r>
          </a:p>
          <a:p>
            <a:pPr marL="288925" lvl="1" indent="-287338" algn="l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Mayonnaise, dressings, sauces and syrups</a:t>
            </a:r>
          </a:p>
          <a:p>
            <a:pPr marL="288925" lvl="1" indent="-287338" algn="l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Food service commissaries </a:t>
            </a:r>
          </a:p>
          <a:p>
            <a:pPr marL="288925" lvl="1" indent="-287338" algn="l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Bakery</a:t>
            </a:r>
          </a:p>
          <a:p>
            <a:pPr marL="288925" lvl="1" indent="-287338" algn="l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Chocolates and other confectionary</a:t>
            </a:r>
          </a:p>
          <a:p>
            <a:pPr marL="288925" lvl="1" indent="-287338" algn="l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Other processed foods</a:t>
            </a:r>
          </a:p>
          <a:p>
            <a:pPr marL="288925" lvl="1" indent="-287338" algn="l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Personal care and household industry</a:t>
            </a:r>
          </a:p>
          <a:p>
            <a:pPr marL="288925" lvl="1" indent="-287338" algn="l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Pharmaceutical</a:t>
            </a:r>
          </a:p>
          <a:p>
            <a:pPr marL="288925" lvl="1" indent="-287338" algn="l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Other Chemical industry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44" name="Picture 4" descr="Formway Logo 21APR2012.jpg">
            <a:extLst>
              <a:ext uri="{FF2B5EF4-FFF2-40B4-BE49-F238E27FC236}">
                <a16:creationId xmlns:a16="http://schemas.microsoft.com/office/drawing/2014/main" id="{90C4C51D-0720-165D-0367-FA877FBCE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695" y="5918200"/>
            <a:ext cx="3584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">
            <a:extLst>
              <a:ext uri="{FF2B5EF4-FFF2-40B4-BE49-F238E27FC236}">
                <a16:creationId xmlns:a16="http://schemas.microsoft.com/office/drawing/2014/main" id="{46523573-87D1-B694-D1CF-0AC5D732B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73819"/>
            <a:ext cx="43942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34E6EC-EBE0-AD9F-EB25-BDBFB8568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19" y="2174572"/>
            <a:ext cx="3429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  <a:ea typeface="Lucida Sans Unicode" pitchFamily="34" charset="0"/>
                <a:cs typeface="Lucida Sans Unicode" pitchFamily="34" charset="0"/>
              </a:rPr>
              <a:t>Nationwide sales and services coverage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645294AF-24B9-905E-0AEC-962C42F22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611313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Luzon</a:t>
            </a:r>
          </a:p>
        </p:txBody>
      </p:sp>
      <p:sp>
        <p:nvSpPr>
          <p:cNvPr id="17413" name="TextBox 5">
            <a:extLst>
              <a:ext uri="{FF2B5EF4-FFF2-40B4-BE49-F238E27FC236}">
                <a16:creationId xmlns:a16="http://schemas.microsoft.com/office/drawing/2014/main" id="{7AD614AD-4F88-6064-F6A5-83E30AD46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078" y="3128659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Visayas</a:t>
            </a:r>
          </a:p>
        </p:txBody>
      </p:sp>
      <p:sp>
        <p:nvSpPr>
          <p:cNvPr id="17414" name="TextBox 6">
            <a:extLst>
              <a:ext uri="{FF2B5EF4-FFF2-40B4-BE49-F238E27FC236}">
                <a16:creationId xmlns:a16="http://schemas.microsoft.com/office/drawing/2014/main" id="{E21039BD-AFE1-31ED-1830-FAE53C716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1" y="5133975"/>
            <a:ext cx="1277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Mindanao</a:t>
            </a:r>
          </a:p>
        </p:txBody>
      </p:sp>
      <p:pic>
        <p:nvPicPr>
          <p:cNvPr id="17415" name="Picture 32" descr="Formway Logo 21APR2012.jpg">
            <a:extLst>
              <a:ext uri="{FF2B5EF4-FFF2-40B4-BE49-F238E27FC236}">
                <a16:creationId xmlns:a16="http://schemas.microsoft.com/office/drawing/2014/main" id="{61E93E19-789A-31B4-46D1-112991491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3584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2" descr="Formway Logo 21APR2012.jpg">
            <a:extLst>
              <a:ext uri="{FF2B5EF4-FFF2-40B4-BE49-F238E27FC236}">
                <a16:creationId xmlns:a16="http://schemas.microsoft.com/office/drawing/2014/main" id="{3FCAD46F-F0D6-56B0-1618-918B95AC1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74" y="2405240"/>
            <a:ext cx="1202986" cy="17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 descr="Formway Logo 21APR2012.jpg">
            <a:extLst>
              <a:ext uri="{FF2B5EF4-FFF2-40B4-BE49-F238E27FC236}">
                <a16:creationId xmlns:a16="http://schemas.microsoft.com/office/drawing/2014/main" id="{230873FB-C6A9-4A96-8EDA-62FEDBB63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092" y="3589446"/>
            <a:ext cx="1202986" cy="17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26F711-2795-2BEB-D4F8-73E56757C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18" y="569452"/>
            <a:ext cx="102172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  <a:ea typeface="Lucida Sans Unicode" pitchFamily="34" charset="0"/>
                <a:cs typeface="Lucida Sans Unicode" pitchFamily="34" charset="0"/>
              </a:rPr>
              <a:t>Providing borderless solutions with our business partners…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41E2B1E3-8AAB-3FD6-6809-456A1A22D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1"/>
            <a:ext cx="91440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2" descr="Formway Logo 21APR2012.jpg">
            <a:extLst>
              <a:ext uri="{FF2B5EF4-FFF2-40B4-BE49-F238E27FC236}">
                <a16:creationId xmlns:a16="http://schemas.microsoft.com/office/drawing/2014/main" id="{D627F15D-9B06-4F23-F888-71B51F803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878" y="6116436"/>
            <a:ext cx="3584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2" descr="Formway Logo 21APR2012.jpg">
            <a:extLst>
              <a:ext uri="{FF2B5EF4-FFF2-40B4-BE49-F238E27FC236}">
                <a16:creationId xmlns:a16="http://schemas.microsoft.com/office/drawing/2014/main" id="{BD6E5959-1F6C-42A4-2388-6A7736F31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14" y="4160685"/>
            <a:ext cx="1202986" cy="17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2" descr="Formway Logo 21APR2012.jpg">
            <a:extLst>
              <a:ext uri="{FF2B5EF4-FFF2-40B4-BE49-F238E27FC236}">
                <a16:creationId xmlns:a16="http://schemas.microsoft.com/office/drawing/2014/main" id="{2FFCDE28-75DE-4901-EC3D-03D440C67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934" y="4467720"/>
            <a:ext cx="1202986" cy="17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4879F1-FAAB-3503-8FC1-2F6EF1EFBE22}"/>
              </a:ext>
            </a:extLst>
          </p:cNvPr>
          <p:cNvSpPr txBox="1"/>
          <p:nvPr/>
        </p:nvSpPr>
        <p:spPr>
          <a:xfrm>
            <a:off x="689484" y="249463"/>
            <a:ext cx="105093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atin typeface="+mj-lt"/>
                <a:ea typeface="Lucida Sans Unicode" pitchFamily="34" charset="0"/>
                <a:cs typeface="Lucida Sans Unicode" pitchFamily="34" charset="0"/>
              </a:rPr>
              <a:t>Active F2F and Online Interactions with customers</a:t>
            </a:r>
          </a:p>
        </p:txBody>
      </p:sp>
      <p:pic>
        <p:nvPicPr>
          <p:cNvPr id="5" name="Picture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CF016719-B2EF-20AF-25BE-81AB59A0E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4" y="1797527"/>
            <a:ext cx="2733675" cy="2752400"/>
          </a:xfrm>
          <a:prstGeom prst="rect">
            <a:avLst/>
          </a:prstGeom>
        </p:spPr>
      </p:pic>
      <p:pic>
        <p:nvPicPr>
          <p:cNvPr id="10" name="Picture 9" descr="A close-up of a gold ring&#10;&#10;Description automatically generated">
            <a:extLst>
              <a:ext uri="{FF2B5EF4-FFF2-40B4-BE49-F238E27FC236}">
                <a16:creationId xmlns:a16="http://schemas.microsoft.com/office/drawing/2014/main" id="{1271238E-4D4A-4C18-6277-E77977743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686" y="3899680"/>
            <a:ext cx="3638551" cy="1906931"/>
          </a:xfrm>
          <a:prstGeom prst="rect">
            <a:avLst/>
          </a:prstGeom>
        </p:spPr>
      </p:pic>
      <p:pic>
        <p:nvPicPr>
          <p:cNvPr id="14" name="Picture 13" descr="A machine with a screen and a blue surface&#10;&#10;Description automatically generated">
            <a:extLst>
              <a:ext uri="{FF2B5EF4-FFF2-40B4-BE49-F238E27FC236}">
                <a16:creationId xmlns:a16="http://schemas.microsoft.com/office/drawing/2014/main" id="{A6B99FB6-6504-6B68-3957-29280E645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529" y="5336477"/>
            <a:ext cx="3203577" cy="1293080"/>
          </a:xfrm>
          <a:prstGeom prst="rect">
            <a:avLst/>
          </a:prstGeom>
        </p:spPr>
      </p:pic>
      <p:pic>
        <p:nvPicPr>
          <p:cNvPr id="12" name="Picture 11" descr="A white paper with black text and a black and red drawing on it&#10;&#10;Description automatically generated">
            <a:extLst>
              <a:ext uri="{FF2B5EF4-FFF2-40B4-BE49-F238E27FC236}">
                <a16:creationId xmlns:a16="http://schemas.microsoft.com/office/drawing/2014/main" id="{CE4649F1-93DB-9B24-3FDB-C230FE071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177" y="4430167"/>
            <a:ext cx="3759420" cy="21044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7F21ED-554C-208B-E0CE-F56ACB9443F8}"/>
              </a:ext>
            </a:extLst>
          </p:cNvPr>
          <p:cNvSpPr txBox="1"/>
          <p:nvPr/>
        </p:nvSpPr>
        <p:spPr>
          <a:xfrm>
            <a:off x="1016508" y="4837555"/>
            <a:ext cx="3354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Answering FAQs through </a:t>
            </a:r>
            <a:r>
              <a:rPr lang="en-US" sz="2800" dirty="0" err="1"/>
              <a:t>SocMed</a:t>
            </a:r>
            <a:endParaRPr lang="en-PH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713C1D-350D-2251-AB91-59BFB12B45C9}"/>
              </a:ext>
            </a:extLst>
          </p:cNvPr>
          <p:cNvSpPr txBox="1"/>
          <p:nvPr/>
        </p:nvSpPr>
        <p:spPr>
          <a:xfrm>
            <a:off x="4891210" y="3756048"/>
            <a:ext cx="335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Webinars</a:t>
            </a:r>
            <a:endParaRPr lang="en-PH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E395D74-6596-2759-98F3-16EC2CA7C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441" y="1550246"/>
            <a:ext cx="2333150" cy="19069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B563797-21D8-1373-83A6-924AE73B5E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8399" y="1412858"/>
            <a:ext cx="2222470" cy="22743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46A0BEC-3AC0-3CDD-763D-379CB3AB73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4871" y="1412858"/>
            <a:ext cx="2406182" cy="211074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10B3CA5-1E48-FB3E-B8D4-2F9528438C62}"/>
              </a:ext>
            </a:extLst>
          </p:cNvPr>
          <p:cNvSpPr txBox="1"/>
          <p:nvPr/>
        </p:nvSpPr>
        <p:spPr>
          <a:xfrm>
            <a:off x="4694441" y="1045046"/>
            <a:ext cx="335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Weekly Product Features</a:t>
            </a:r>
            <a:endParaRPr lang="en-PH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16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85594</TotalTime>
  <Words>412</Words>
  <Application>Microsoft Office PowerPoint</Application>
  <PresentationFormat>Widescreen</PresentationFormat>
  <Paragraphs>102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 Black</vt:lpstr>
      <vt:lpstr>Arial</vt:lpstr>
      <vt:lpstr>Calibri</vt:lpstr>
      <vt:lpstr>Calibri Light</vt:lpstr>
      <vt:lpstr>Office Theme</vt:lpstr>
      <vt:lpstr>PowerPoint Presentation</vt:lpstr>
      <vt:lpstr>We are Formway, We are People for Technology</vt:lpstr>
      <vt:lpstr>What we do</vt:lpstr>
      <vt:lpstr>Our Technology Portfolio</vt:lpstr>
      <vt:lpstr>Formway Value-Added Services</vt:lpstr>
      <vt:lpstr>Industries Served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PEOPLE FOR TECHNOLOGY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Ma. Cirene C. Peneyra</dc:creator>
  <cp:lastModifiedBy>Cirene Peneyra</cp:lastModifiedBy>
  <cp:revision>133</cp:revision>
  <cp:lastPrinted>2024-09-16T00:57:30Z</cp:lastPrinted>
  <dcterms:created xsi:type="dcterms:W3CDTF">2022-07-10T03:56:53Z</dcterms:created>
  <dcterms:modified xsi:type="dcterms:W3CDTF">2026-07-02T01:25:51Z</dcterms:modified>
</cp:coreProperties>
</file>